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8" r:id="rId3"/>
    <p:sldId id="263" r:id="rId4"/>
    <p:sldId id="264" r:id="rId5"/>
    <p:sldId id="286" r:id="rId6"/>
    <p:sldId id="265" r:id="rId7"/>
    <p:sldId id="266" r:id="rId8"/>
    <p:sldId id="259" r:id="rId9"/>
    <p:sldId id="267" r:id="rId10"/>
    <p:sldId id="287" r:id="rId11"/>
    <p:sldId id="268" r:id="rId12"/>
    <p:sldId id="289" r:id="rId13"/>
    <p:sldId id="269" r:id="rId14"/>
    <p:sldId id="270" r:id="rId15"/>
    <p:sldId id="292" r:id="rId16"/>
    <p:sldId id="271" r:id="rId17"/>
    <p:sldId id="290" r:id="rId18"/>
    <p:sldId id="260" r:id="rId19"/>
    <p:sldId id="272" r:id="rId20"/>
    <p:sldId id="273" r:id="rId21"/>
    <p:sldId id="274" r:id="rId22"/>
    <p:sldId id="296" r:id="rId23"/>
    <p:sldId id="275" r:id="rId24"/>
    <p:sldId id="297" r:id="rId25"/>
    <p:sldId id="276" r:id="rId26"/>
    <p:sldId id="261" r:id="rId27"/>
    <p:sldId id="278" r:id="rId28"/>
    <p:sldId id="280" r:id="rId29"/>
    <p:sldId id="262" r:id="rId30"/>
    <p:sldId id="281" r:id="rId31"/>
    <p:sldId id="282" r:id="rId32"/>
    <p:sldId id="283" r:id="rId33"/>
    <p:sldId id="284" r:id="rId34"/>
    <p:sldId id="257" r:id="rId35"/>
    <p:sldId id="288" r:id="rId36"/>
    <p:sldId id="293"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5" autoAdjust="0"/>
    <p:restoredTop sz="93835" autoAdjust="0"/>
  </p:normalViewPr>
  <p:slideViewPr>
    <p:cSldViewPr snapToGrid="0" snapToObjects="1">
      <p:cViewPr varScale="1">
        <p:scale>
          <a:sx n="110" d="100"/>
          <a:sy n="110" d="100"/>
        </p:scale>
        <p:origin x="-112" y="-208"/>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14</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4/26/15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thomaslegion.net" TargetMode="External"/><Relationship Id="rId4" Type="http://schemas.openxmlformats.org/officeDocument/2006/relationships/hyperlink" Target="http://www.civilwar.org/battlefields/fredericksburg.html" TargetMode="External"/><Relationship Id="rId5" Type="http://schemas.openxmlformats.org/officeDocument/2006/relationships/hyperlink" Target="http://www.civilwar.org/antietam.html" TargetMode="External"/><Relationship Id="rId6" Type="http://schemas.openxmlformats.org/officeDocument/2006/relationships/hyperlink" Target="http://www.en.wikipedia.org" TargetMode="External"/><Relationship Id="rId7" Type="http://schemas.openxmlformats.org/officeDocument/2006/relationships/hyperlink" Target="http://www.archives.gov/exhibits/featured_documents/emancipation_proclamation/" TargetMode="External"/><Relationship Id="rId1" Type="http://schemas.openxmlformats.org/officeDocument/2006/relationships/slideLayout" Target="../slideLayouts/slideLayout2.xml"/><Relationship Id="rId2" Type="http://schemas.openxmlformats.org/officeDocument/2006/relationships/hyperlink" Target="http://www.dailykos.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ach.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Social Studies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Fort Sumter</a:t>
            </a:r>
            <a:endParaRPr lang="en-US" dirty="0"/>
          </a:p>
        </p:txBody>
      </p:sp>
      <p:sp>
        <p:nvSpPr>
          <p:cNvPr id="3" name="Content Placeholder 2"/>
          <p:cNvSpPr>
            <a:spLocks noGrp="1"/>
          </p:cNvSpPr>
          <p:nvPr>
            <p:ph idx="1"/>
          </p:nvPr>
        </p:nvSpPr>
        <p:spPr/>
        <p:txBody>
          <a:bodyPr/>
          <a:lstStyle/>
          <a:p>
            <a:r>
              <a:rPr lang="en-US" dirty="0" smtClean="0"/>
              <a:t>April 13, 1861 – The confederate general P.G.T  Beauregard took Fort Sumter in the first official battle of the Civil War. </a:t>
            </a:r>
            <a:endParaRPr lang="en-US" dirty="0"/>
          </a:p>
          <a:p>
            <a:r>
              <a:rPr lang="en-US" dirty="0" smtClean="0"/>
              <a:t>500 confederates threating 80 union soldier about 6:1 odds.</a:t>
            </a:r>
          </a:p>
          <a:p>
            <a:r>
              <a:rPr lang="en-US" dirty="0" smtClean="0"/>
              <a:t> A soldier asked Union General Robert Anderson to raise the “white flag” for the surrender of the fort, then something went wrong with the cannon thus leading to the first casualty of the civil war.</a:t>
            </a:r>
          </a:p>
        </p:txBody>
      </p:sp>
      <p:sp>
        <p:nvSpPr>
          <p:cNvPr id="4" name="TextBox 3"/>
          <p:cNvSpPr txBox="1"/>
          <p:nvPr/>
        </p:nvSpPr>
        <p:spPr>
          <a:xfrm>
            <a:off x="7179133" y="207327"/>
            <a:ext cx="1619841"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683502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a:t>
            </a:r>
            <a:r>
              <a:rPr lang="en-US" sz="1800" dirty="0" smtClean="0"/>
              <a:t>soldiers </a:t>
            </a:r>
            <a:r>
              <a:rPr lang="en-US" sz="1800" dirty="0" smtClean="0"/>
              <a:t>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hlinkClick r:id="rId2"/>
              </a:rPr>
              <a:t>www.nps.gov/gett/learn/historyculture/civil-war-timeline.htm</a:t>
            </a:r>
            <a:endParaRPr lang="en-US" dirty="0" smtClean="0"/>
          </a:p>
          <a:p>
            <a:r>
              <a:rPr lang="en-US" dirty="0" smtClean="0">
                <a:hlinkClick r:id="rId3"/>
              </a:rPr>
              <a:t>www.americancivilwar.com</a:t>
            </a:r>
            <a:endParaRPr lang="en-US" dirty="0" smtClean="0"/>
          </a:p>
          <a:p>
            <a:r>
              <a:rPr lang="en-US" dirty="0" smtClean="0">
                <a:hlinkClick r:id="rId4"/>
              </a:rPr>
              <a:t>www.nps.gov/abpp/battles/mo004.htm</a:t>
            </a:r>
            <a:endParaRPr lang="en-US" dirty="0" smtClean="0"/>
          </a:p>
          <a:p>
            <a:r>
              <a:rPr lang="en-US" dirty="0" smtClean="0">
                <a:hlinkClick r:id="rId5"/>
              </a:rPr>
              <a:t>www.civilwar.org/battlefields/wilson-s-creek.html</a:t>
            </a:r>
            <a:endParaRPr lang="en-US" dirty="0" smtClean="0"/>
          </a:p>
          <a:p>
            <a:r>
              <a:rPr lang="en-US" dirty="0" smtClean="0">
                <a:hlinkClick r:id="rId6"/>
              </a:rPr>
              <a:t>www.civilwaronthewesternborder.org/content/battle-Lexington</a:t>
            </a:r>
            <a:endParaRPr lang="en-US" dirty="0" smtClean="0"/>
          </a:p>
          <a:p>
            <a:r>
              <a:rPr lang="en-US" dirty="0">
                <a:hlinkClick r:id="rId7"/>
              </a:rPr>
              <a:t>www.civilwar.org/battlefields</a:t>
            </a:r>
            <a:r>
              <a:rPr lang="en-US" dirty="0" smtClean="0">
                <a:hlinkClick r:id="rId7"/>
              </a:rPr>
              <a:t>/fort-donelson.html</a:t>
            </a:r>
            <a:endParaRPr lang="en-US" dirty="0" smtClean="0"/>
          </a:p>
          <a:p>
            <a:r>
              <a:rPr lang="en-US" dirty="0">
                <a:hlinkClick r:id="rId8"/>
              </a:rPr>
              <a:t>www.civilwar.org/</a:t>
            </a:r>
            <a:r>
              <a:rPr lang="en-US" dirty="0" smtClean="0">
                <a:hlinkClick r:id="rId8"/>
              </a:rPr>
              <a:t>battlefields/shiloh.html</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lnSpcReduction="10000"/>
          </a:bodyPr>
          <a:lstStyle/>
          <a:p>
            <a:r>
              <a:rPr lang="en-US" dirty="0" smtClean="0">
                <a:hlinkClick r:id="rId2"/>
              </a:rPr>
              <a:t>www.dailykos.com</a:t>
            </a:r>
            <a:endParaRPr lang="en-US" dirty="0" smtClean="0"/>
          </a:p>
          <a:p>
            <a:r>
              <a:rPr lang="en-US" dirty="0" smtClean="0">
                <a:hlinkClick r:id="rId3"/>
              </a:rPr>
              <a:t>www.thomaslegion.net</a:t>
            </a:r>
            <a:endParaRPr lang="en-US" dirty="0" smtClean="0"/>
          </a:p>
          <a:p>
            <a:r>
              <a:rPr lang="en-US" dirty="0">
                <a:hlinkClick r:id="rId4"/>
              </a:rPr>
              <a:t>http://www.civilwar.org/battlefields/</a:t>
            </a:r>
            <a:r>
              <a:rPr lang="en-US" dirty="0" smtClean="0">
                <a:hlinkClick r:id="rId4"/>
              </a:rPr>
              <a:t>fredericksburg.html</a:t>
            </a:r>
            <a:endParaRPr lang="en-US" dirty="0"/>
          </a:p>
          <a:p>
            <a:r>
              <a:rPr lang="en-US" dirty="0">
                <a:hlinkClick r:id="rId5"/>
              </a:rPr>
              <a:t>http://</a:t>
            </a:r>
            <a:r>
              <a:rPr lang="en-US" dirty="0" smtClean="0">
                <a:hlinkClick r:id="rId5"/>
              </a:rPr>
              <a:t>www.civilwar.org/antietam.html</a:t>
            </a:r>
            <a:endParaRPr lang="en-US" dirty="0" smtClean="0"/>
          </a:p>
          <a:p>
            <a:r>
              <a:rPr lang="en-US" dirty="0" smtClean="0">
                <a:hlinkClick r:id="rId6"/>
              </a:rPr>
              <a:t>www.en.wikipedia.org</a:t>
            </a:r>
            <a:endParaRPr lang="en-US" dirty="0" smtClean="0"/>
          </a:p>
          <a:p>
            <a:r>
              <a:rPr lang="en-US" dirty="0">
                <a:hlinkClick r:id="rId7"/>
              </a:rPr>
              <a:t>http://www.archives.gov/exhibits/featured_documents/emancipation_proclamation</a:t>
            </a:r>
            <a:r>
              <a:rPr lang="en-US" dirty="0" smtClean="0">
                <a:hlinkClick r:id="rId7"/>
              </a:rPr>
              <a:t>/</a:t>
            </a:r>
            <a:endParaRPr lang="en-US"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lstStyle/>
          <a:p>
            <a:r>
              <a:rPr lang="en-US" dirty="0" smtClean="0">
                <a:hlinkClick r:id="rId2"/>
              </a:rPr>
              <a:t>www.wach.com</a:t>
            </a:r>
            <a:endParaRPr lang="en-US" smtClean="0"/>
          </a:p>
          <a:p>
            <a:endParaRPr lang="en-US" smtClean="0"/>
          </a:p>
          <a:p>
            <a:pPr marL="0" indent="0">
              <a:buNone/>
            </a:pPr>
            <a:endParaRPr lang="en-US" dirty="0" smtClean="0"/>
          </a:p>
          <a:p>
            <a:endParaRPr lang="en-US" dirty="0"/>
          </a:p>
        </p:txBody>
      </p:sp>
    </p:spTree>
    <p:extLst>
      <p:ext uri="{BB962C8B-B14F-4D97-AF65-F5344CB8AC3E}">
        <p14:creationId xmlns:p14="http://schemas.microsoft.com/office/powerpoint/2010/main" val="4161368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Wilson Creek</a:t>
            </a:r>
            <a:endParaRPr lang="en-US" dirty="0"/>
          </a:p>
        </p:txBody>
      </p:sp>
      <p:sp>
        <p:nvSpPr>
          <p:cNvPr id="3" name="Content Placeholder 2"/>
          <p:cNvSpPr>
            <a:spLocks noGrp="1"/>
          </p:cNvSpPr>
          <p:nvPr>
            <p:ph idx="1"/>
          </p:nvPr>
        </p:nvSpPr>
        <p:spPr/>
        <p:txBody>
          <a:bodyPr/>
          <a:lstStyle/>
          <a:p>
            <a:r>
              <a:rPr lang="en-US" dirty="0" smtClean="0"/>
              <a:t>August 10</a:t>
            </a:r>
            <a:r>
              <a:rPr lang="en-US" baseline="30000" dirty="0" smtClean="0"/>
              <a:t>th</a:t>
            </a:r>
            <a:r>
              <a:rPr lang="en-US" dirty="0" smtClean="0"/>
              <a:t> 1861, Ben McCulloch approaches Nathanial Lyon’s brigade camped at Springfield.</a:t>
            </a:r>
          </a:p>
          <a:p>
            <a:r>
              <a:rPr lang="en-US" dirty="0" smtClean="0"/>
              <a:t>Nathanial Lyon along with Franz Sigel (Union) attacked Benjamin McCulloch and Sterling Price (Confederates) at Wilson Creek. Confederate Victory. Union retreated back to Springfield.</a:t>
            </a:r>
          </a:p>
          <a:p>
            <a:r>
              <a:rPr lang="en-US" dirty="0" smtClean="0"/>
              <a:t>Battling Confederate 12,120, Union 5,430</a:t>
            </a:r>
          </a:p>
          <a:p>
            <a:r>
              <a:rPr lang="en-US" dirty="0" smtClean="0"/>
              <a:t>Confederates Casualties: 1095, Union Casualties: 1235</a:t>
            </a:r>
            <a:endParaRPr lang="en-US" dirty="0"/>
          </a:p>
        </p:txBody>
      </p:sp>
      <p:sp>
        <p:nvSpPr>
          <p:cNvPr id="4" name="TextBox 3"/>
          <p:cNvSpPr txBox="1"/>
          <p:nvPr/>
        </p:nvSpPr>
        <p:spPr>
          <a:xfrm>
            <a:off x="6945876" y="233243"/>
            <a:ext cx="152913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41724133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dirty="0" smtClean="0"/>
              <a:t> Casualties for </a:t>
            </a:r>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616</TotalTime>
  <Words>1096</Words>
  <Application>Microsoft Macintosh PowerPoint</Application>
  <PresentationFormat>On-screen Show (4:3)</PresentationFormat>
  <Paragraphs>241</Paragraphs>
  <Slides>36</Slides>
  <Notes>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Inkwell</vt:lpstr>
      <vt:lpstr>Social Studies War Timeline    (1861-1865) </vt:lpstr>
      <vt:lpstr>Battles in 1861</vt:lpstr>
      <vt:lpstr>Fort Sumter</vt:lpstr>
      <vt:lpstr>Bull Run/First Manassas</vt:lpstr>
      <vt:lpstr>PowerPoint Presentation</vt:lpstr>
      <vt:lpstr>Wilson Creek</vt:lpstr>
      <vt:lpstr>Lexington</vt:lpstr>
      <vt:lpstr>Battles 1862</vt:lpstr>
      <vt:lpstr>Fort Donelson</vt:lpstr>
      <vt:lpstr>PowerPoint Presentation</vt:lpstr>
      <vt:lpstr>Shiloh</vt:lpstr>
      <vt:lpstr>PowerPoint Presentation</vt:lpstr>
      <vt:lpstr>Second Bull Run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46</cp:revision>
  <dcterms:created xsi:type="dcterms:W3CDTF">2015-04-19T21:12:55Z</dcterms:created>
  <dcterms:modified xsi:type="dcterms:W3CDTF">2015-04-27T00:25:29Z</dcterms:modified>
</cp:coreProperties>
</file>